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Relationship Id="rId16" Type="http://schemas.openxmlformats.org/officeDocument/2006/relationships/image" Target="../media/image133.png"/><Relationship Id="rId17" Type="http://schemas.openxmlformats.org/officeDocument/2006/relationships/image" Target="../media/image134.png"/><Relationship Id="rId18" Type="http://schemas.openxmlformats.org/officeDocument/2006/relationships/image" Target="../media/image135.png"/><Relationship Id="rId19" Type="http://schemas.openxmlformats.org/officeDocument/2006/relationships/image" Target="../media/image136.png"/><Relationship Id="rId20" Type="http://schemas.openxmlformats.org/officeDocument/2006/relationships/image" Target="../media/image137.png"/><Relationship Id="rId21" Type="http://schemas.openxmlformats.org/officeDocument/2006/relationships/image" Target="../media/image13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Relationship Id="rId19" Type="http://schemas.openxmlformats.org/officeDocument/2006/relationships/image" Target="../media/image156.png"/><Relationship Id="rId20" Type="http://schemas.openxmlformats.org/officeDocument/2006/relationships/image" Target="../media/image15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Relationship Id="rId14" Type="http://schemas.openxmlformats.org/officeDocument/2006/relationships/image" Target="../media/image181.png"/><Relationship Id="rId15" Type="http://schemas.openxmlformats.org/officeDocument/2006/relationships/image" Target="../media/image182.png"/><Relationship Id="rId16" Type="http://schemas.openxmlformats.org/officeDocument/2006/relationships/image" Target="../media/image183.png"/><Relationship Id="rId17" Type="http://schemas.openxmlformats.org/officeDocument/2006/relationships/image" Target="../media/image184.png"/><Relationship Id="rId18" Type="http://schemas.openxmlformats.org/officeDocument/2006/relationships/image" Target="../media/image185.png"/><Relationship Id="rId19" Type="http://schemas.openxmlformats.org/officeDocument/2006/relationships/image" Target="../media/image186.png"/><Relationship Id="rId20" Type="http://schemas.openxmlformats.org/officeDocument/2006/relationships/image" Target="../media/image187.png"/><Relationship Id="rId21" Type="http://schemas.openxmlformats.org/officeDocument/2006/relationships/image" Target="../media/image188.png"/><Relationship Id="rId22" Type="http://schemas.openxmlformats.org/officeDocument/2006/relationships/image" Target="../media/image189.png"/><Relationship Id="rId23" Type="http://schemas.openxmlformats.org/officeDocument/2006/relationships/image" Target="../media/image190.png"/><Relationship Id="rId24" Type="http://schemas.openxmlformats.org/officeDocument/2006/relationships/image" Target="../media/image19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Relationship Id="rId18" Type="http://schemas.openxmlformats.org/officeDocument/2006/relationships/image" Target="../media/image208.png"/><Relationship Id="rId19" Type="http://schemas.openxmlformats.org/officeDocument/2006/relationships/image" Target="../media/image20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20" Type="http://schemas.openxmlformats.org/officeDocument/2006/relationships/image" Target="../media/image32.png"/><Relationship Id="rId21" Type="http://schemas.openxmlformats.org/officeDocument/2006/relationships/image" Target="../media/image33.png"/><Relationship Id="rId22" Type="http://schemas.openxmlformats.org/officeDocument/2006/relationships/image" Target="../media/image34.png"/><Relationship Id="rId23" Type="http://schemas.openxmlformats.org/officeDocument/2006/relationships/image" Target="../media/image35.png"/><Relationship Id="rId24" Type="http://schemas.openxmlformats.org/officeDocument/2006/relationships/image" Target="../media/image36.png"/><Relationship Id="rId25" Type="http://schemas.openxmlformats.org/officeDocument/2006/relationships/image" Target="../media/image3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Relationship Id="rId16" Type="http://schemas.openxmlformats.org/officeDocument/2006/relationships/image" Target="../media/image113.png"/><Relationship Id="rId17" Type="http://schemas.openxmlformats.org/officeDocument/2006/relationships/image" Target="../media/image114.png"/><Relationship Id="rId18" Type="http://schemas.openxmlformats.org/officeDocument/2006/relationships/image" Target="../media/image115.png"/><Relationship Id="rId19" Type="http://schemas.openxmlformats.org/officeDocument/2006/relationships/image" Target="../media/image116.png"/><Relationship Id="rId20" Type="http://schemas.openxmlformats.org/officeDocument/2006/relationships/image" Target="../media/image117.png"/><Relationship Id="rId21" Type="http://schemas.openxmlformats.org/officeDocument/2006/relationships/image" Target="../media/image1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285714" y="4823397"/>
            <a:ext cx="26171429" cy="5462317"/>
            <a:chOff x="-6285714" y="4823397"/>
            <a:chExt cx="26171429" cy="54623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5714" y="4823397"/>
              <a:ext cx="26171429" cy="54623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285714" y="8800900"/>
            <a:ext cx="26171429" cy="1556805"/>
            <a:chOff x="-6285714" y="8800900"/>
            <a:chExt cx="26171429" cy="1556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285714" y="8800900"/>
              <a:ext cx="26171429" cy="1556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58290" y="9063967"/>
            <a:ext cx="476190" cy="476190"/>
            <a:chOff x="11558290" y="9063967"/>
            <a:chExt cx="476190" cy="4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58290" y="9063967"/>
              <a:ext cx="476190" cy="4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84532" y="5775295"/>
            <a:ext cx="476190" cy="476190"/>
            <a:chOff x="13884532" y="5775295"/>
            <a:chExt cx="476190" cy="4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84532" y="5775295"/>
              <a:ext cx="476190" cy="4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0994" y="999812"/>
            <a:ext cx="2062729" cy="5013578"/>
            <a:chOff x="1060994" y="999812"/>
            <a:chExt cx="2062729" cy="50135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994" y="999812"/>
              <a:ext cx="2062729" cy="501357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66512" y="835865"/>
            <a:ext cx="9246866" cy="51720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66478" y="5207689"/>
            <a:ext cx="4910343" cy="9750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9216" y="2249547"/>
            <a:ext cx="16144609" cy="7175087"/>
            <a:chOff x="839216" y="2249547"/>
            <a:chExt cx="16144609" cy="71750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216" y="2249547"/>
              <a:ext cx="16144609" cy="71750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762" y="2075141"/>
            <a:ext cx="5614566" cy="4047308"/>
            <a:chOff x="704762" y="2075141"/>
            <a:chExt cx="5614566" cy="4047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762" y="2075141"/>
              <a:ext cx="5614566" cy="4047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762" y="0"/>
            <a:ext cx="17580952" cy="348893"/>
            <a:chOff x="704762" y="0"/>
            <a:chExt cx="17580952" cy="348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762" y="0"/>
              <a:ext cx="17580952" cy="348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704762" cy="348893"/>
            <a:chOff x="0" y="0"/>
            <a:chExt cx="704762" cy="348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704762" cy="3488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4762" y="6122449"/>
            <a:ext cx="5614566" cy="3455846"/>
            <a:chOff x="704762" y="6122449"/>
            <a:chExt cx="5614566" cy="34558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762" y="6122449"/>
              <a:ext cx="5614566" cy="34558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29221" y="5810847"/>
            <a:ext cx="6516692" cy="71429"/>
            <a:chOff x="13329221" y="5810847"/>
            <a:chExt cx="6516692" cy="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3329221" y="5810847"/>
              <a:ext cx="6516692" cy="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97986" y="5743277"/>
            <a:ext cx="6516692" cy="71429"/>
            <a:chOff x="3297986" y="5743277"/>
            <a:chExt cx="6516692" cy="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297986" y="5743277"/>
              <a:ext cx="6516692" cy="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05042" y="3126904"/>
            <a:ext cx="284055" cy="284055"/>
            <a:chOff x="6405042" y="3126904"/>
            <a:chExt cx="284055" cy="2840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05042" y="3126904"/>
              <a:ext cx="284055" cy="2840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14566" y="6093878"/>
            <a:ext cx="284055" cy="284055"/>
            <a:chOff x="6414566" y="6093878"/>
            <a:chExt cx="284055" cy="2840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14566" y="6093878"/>
              <a:ext cx="284055" cy="2840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21224" y="7907600"/>
            <a:ext cx="284055" cy="284055"/>
            <a:chOff x="6421224" y="7907600"/>
            <a:chExt cx="284055" cy="28405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21224" y="7907600"/>
              <a:ext cx="284055" cy="2840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756242" y="2989509"/>
            <a:ext cx="6266314" cy="596940"/>
            <a:chOff x="6756242" y="2989509"/>
            <a:chExt cx="6266314" cy="59694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56242" y="2989509"/>
              <a:ext cx="6266314" cy="5969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65807" y="3752706"/>
            <a:ext cx="7510383" cy="596940"/>
            <a:chOff x="6765807" y="3752706"/>
            <a:chExt cx="7510383" cy="59694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5807" y="3752706"/>
              <a:ext cx="7510383" cy="5969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53578" y="4517624"/>
            <a:ext cx="8875913" cy="904976"/>
            <a:chOff x="6753578" y="4517624"/>
            <a:chExt cx="8875913" cy="90497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53578" y="4517624"/>
              <a:ext cx="8875913" cy="9049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56242" y="5954922"/>
            <a:ext cx="7705267" cy="611612"/>
            <a:chOff x="6756242" y="5954922"/>
            <a:chExt cx="7705267" cy="61161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56242" y="5954922"/>
              <a:ext cx="7705267" cy="61161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755764" y="6718172"/>
            <a:ext cx="9407061" cy="596940"/>
            <a:chOff x="6755764" y="6718172"/>
            <a:chExt cx="9407061" cy="59694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55764" y="6718172"/>
              <a:ext cx="9407061" cy="59694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755764" y="7806941"/>
            <a:ext cx="9197537" cy="902761"/>
            <a:chOff x="6755764" y="7806941"/>
            <a:chExt cx="9197537" cy="90276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55764" y="7806941"/>
              <a:ext cx="9197537" cy="90276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98170" y="2268594"/>
            <a:ext cx="5046961" cy="3651400"/>
            <a:chOff x="998170" y="2268594"/>
            <a:chExt cx="5046961" cy="365140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8170" y="2268594"/>
              <a:ext cx="5046961" cy="3651400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8577" y="380882"/>
            <a:ext cx="9697644" cy="205518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7837" y="6021323"/>
            <a:ext cx="5315062" cy="371001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754218" y="2959904"/>
            <a:ext cx="9566355" cy="60253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9216" y="2249547"/>
            <a:ext cx="16144609" cy="7175087"/>
            <a:chOff x="839216" y="2249547"/>
            <a:chExt cx="16144609" cy="71750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216" y="2249547"/>
              <a:ext cx="16144609" cy="71750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762" y="2075141"/>
            <a:ext cx="5614566" cy="4047308"/>
            <a:chOff x="704762" y="2075141"/>
            <a:chExt cx="5614566" cy="4047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762" y="2075141"/>
              <a:ext cx="5614566" cy="4047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762" y="0"/>
            <a:ext cx="17580952" cy="348893"/>
            <a:chOff x="704762" y="0"/>
            <a:chExt cx="17580952" cy="348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762" y="0"/>
              <a:ext cx="17580952" cy="348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704762" cy="348893"/>
            <a:chOff x="0" y="0"/>
            <a:chExt cx="704762" cy="348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704762" cy="3488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4762" y="6122449"/>
            <a:ext cx="5614566" cy="3455846"/>
            <a:chOff x="704762" y="6122449"/>
            <a:chExt cx="5614566" cy="34558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762" y="6122449"/>
              <a:ext cx="5614566" cy="34558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29221" y="5810847"/>
            <a:ext cx="6516692" cy="71429"/>
            <a:chOff x="13329221" y="5810847"/>
            <a:chExt cx="6516692" cy="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3329221" y="5810847"/>
              <a:ext cx="6516692" cy="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97986" y="5743277"/>
            <a:ext cx="6516692" cy="71429"/>
            <a:chOff x="3297986" y="5743277"/>
            <a:chExt cx="6516692" cy="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297986" y="5743277"/>
              <a:ext cx="6516692" cy="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05042" y="3126904"/>
            <a:ext cx="284055" cy="284055"/>
            <a:chOff x="6405042" y="3126904"/>
            <a:chExt cx="284055" cy="2840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05042" y="3126904"/>
              <a:ext cx="284055" cy="2840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05202" y="4271664"/>
            <a:ext cx="284055" cy="284055"/>
            <a:chOff x="6405202" y="4271664"/>
            <a:chExt cx="284055" cy="2840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5202" y="4271664"/>
              <a:ext cx="284055" cy="2840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11701" y="6123439"/>
            <a:ext cx="284055" cy="284055"/>
            <a:chOff x="6411701" y="6123439"/>
            <a:chExt cx="284055" cy="28405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11701" y="6123439"/>
              <a:ext cx="284055" cy="2840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756242" y="2989509"/>
            <a:ext cx="5668385" cy="596940"/>
            <a:chOff x="6756242" y="2989509"/>
            <a:chExt cx="5668385" cy="59694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56242" y="2989509"/>
              <a:ext cx="5668385" cy="5969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46760" y="4127366"/>
            <a:ext cx="9568046" cy="596940"/>
            <a:chOff x="6746760" y="4127366"/>
            <a:chExt cx="9568046" cy="59694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46760" y="4127366"/>
              <a:ext cx="9568046" cy="5969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53578" y="4863755"/>
            <a:ext cx="9252487" cy="596940"/>
            <a:chOff x="6753578" y="4863755"/>
            <a:chExt cx="9252487" cy="59694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53578" y="4863755"/>
              <a:ext cx="9252487" cy="5969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55764" y="5986138"/>
            <a:ext cx="8053760" cy="909100"/>
            <a:chOff x="6755764" y="5986138"/>
            <a:chExt cx="8053760" cy="90910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55764" y="5986138"/>
              <a:ext cx="8053760" cy="9091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755764" y="7108122"/>
            <a:ext cx="9364588" cy="902761"/>
            <a:chOff x="6755764" y="7108122"/>
            <a:chExt cx="9364588" cy="90276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55764" y="7108122"/>
              <a:ext cx="9364588" cy="90276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29170" y="2271319"/>
            <a:ext cx="5015961" cy="3661842"/>
            <a:chOff x="1029170" y="2271319"/>
            <a:chExt cx="5015961" cy="366184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9170" y="2271319"/>
              <a:ext cx="5015961" cy="366184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8577" y="380882"/>
            <a:ext cx="9697644" cy="205518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7837" y="6021322"/>
            <a:ext cx="5315062" cy="371001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747742" y="2959904"/>
            <a:ext cx="9639251" cy="52852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71440" y="1232411"/>
            <a:ext cx="4111208" cy="1606450"/>
            <a:chOff x="12671440" y="1232411"/>
            <a:chExt cx="4111208" cy="16064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71440" y="1232411"/>
              <a:ext cx="4111208" cy="16064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92054" y="2838861"/>
            <a:ext cx="5614566" cy="6581991"/>
            <a:chOff x="11792054" y="2838861"/>
            <a:chExt cx="5614566" cy="65819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2054" y="2838861"/>
              <a:ext cx="5614566" cy="65819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762" y="2838861"/>
            <a:ext cx="11173006" cy="6581991"/>
            <a:chOff x="704762" y="2838861"/>
            <a:chExt cx="11173006" cy="65819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762" y="2838861"/>
              <a:ext cx="11173006" cy="65819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4762" y="0"/>
            <a:ext cx="17580952" cy="348893"/>
            <a:chOff x="704762" y="0"/>
            <a:chExt cx="17580952" cy="348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762" y="0"/>
              <a:ext cx="17580952" cy="3488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704762" cy="348893"/>
            <a:chOff x="0" y="0"/>
            <a:chExt cx="704762" cy="3488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704762" cy="3488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4072" y="3092673"/>
            <a:ext cx="10474385" cy="6074366"/>
            <a:chOff x="1054072" y="3092673"/>
            <a:chExt cx="10474385" cy="60743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072" y="3092673"/>
              <a:ext cx="10474385" cy="60743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04099" y="1029684"/>
            <a:ext cx="2097597" cy="2097597"/>
            <a:chOff x="14704099" y="1029684"/>
            <a:chExt cx="2097597" cy="20975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04099" y="1029684"/>
              <a:ext cx="2097597" cy="2097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90648" y="1308100"/>
            <a:ext cx="2109650" cy="1540124"/>
            <a:chOff x="12690648" y="1308100"/>
            <a:chExt cx="2109650" cy="15401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90648" y="1308100"/>
              <a:ext cx="2109650" cy="154012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5231" y="1849993"/>
            <a:ext cx="7932143" cy="8056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15876" y="3660473"/>
            <a:ext cx="5358517" cy="524978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0291" y="380882"/>
            <a:ext cx="8386368" cy="20551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0952" y="2838861"/>
            <a:ext cx="9189975" cy="6581991"/>
            <a:chOff x="780952" y="2838861"/>
            <a:chExt cx="9189975" cy="65819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952" y="2838861"/>
              <a:ext cx="9189975" cy="65819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762" y="0"/>
            <a:ext cx="17580952" cy="348893"/>
            <a:chOff x="704762" y="0"/>
            <a:chExt cx="17580952" cy="348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762" y="0"/>
              <a:ext cx="17580952" cy="348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704762" cy="348893"/>
            <a:chOff x="0" y="0"/>
            <a:chExt cx="704762" cy="348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704762" cy="348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94737" y="2838861"/>
            <a:ext cx="7680213" cy="3331020"/>
            <a:chOff x="9894737" y="2838861"/>
            <a:chExt cx="7680213" cy="33310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94737" y="2838861"/>
              <a:ext cx="7680213" cy="33310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5590" y="3111651"/>
            <a:ext cx="8517530" cy="1539136"/>
            <a:chOff x="1155590" y="3111651"/>
            <a:chExt cx="8517530" cy="15391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5590" y="3111651"/>
              <a:ext cx="8517530" cy="15391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0089" y="5052632"/>
            <a:ext cx="8517530" cy="4142571"/>
            <a:chOff x="1130089" y="5052632"/>
            <a:chExt cx="8517530" cy="4142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089" y="5052632"/>
              <a:ext cx="8517530" cy="4142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2420" y="4423504"/>
            <a:ext cx="1226341" cy="686420"/>
            <a:chOff x="542420" y="4423504"/>
            <a:chExt cx="1226341" cy="6864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42420" y="4423504"/>
              <a:ext cx="1226341" cy="6864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74523" y="4018040"/>
            <a:ext cx="664012" cy="671002"/>
            <a:chOff x="3974523" y="4018040"/>
            <a:chExt cx="664012" cy="6710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4523" y="4018040"/>
              <a:ext cx="664012" cy="6710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79966" y="6015571"/>
            <a:ext cx="600736" cy="607060"/>
            <a:chOff x="4879966" y="6015571"/>
            <a:chExt cx="600736" cy="6070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79966" y="6015571"/>
              <a:ext cx="600736" cy="6070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54785" y="5462581"/>
            <a:ext cx="600736" cy="607060"/>
            <a:chOff x="4854785" y="5462581"/>
            <a:chExt cx="600736" cy="6070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54785" y="5462581"/>
              <a:ext cx="600736" cy="6070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14725" y="7066774"/>
            <a:ext cx="851691" cy="860656"/>
            <a:chOff x="4714725" y="7066774"/>
            <a:chExt cx="851691" cy="86065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14725" y="7066774"/>
              <a:ext cx="851691" cy="8606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894737" y="6074430"/>
            <a:ext cx="7680213" cy="3346422"/>
            <a:chOff x="9894737" y="6074430"/>
            <a:chExt cx="7680213" cy="334642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94737" y="6074430"/>
              <a:ext cx="7680213" cy="33464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127649" y="2464855"/>
            <a:ext cx="2158084" cy="748012"/>
            <a:chOff x="10127649" y="2464855"/>
            <a:chExt cx="2158084" cy="74801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27649" y="2464855"/>
              <a:ext cx="2158084" cy="74801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4707" y="1849993"/>
            <a:ext cx="8320372" cy="80569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10487" y="3485167"/>
            <a:ext cx="6761775" cy="225924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0291" y="380882"/>
            <a:ext cx="8386368" cy="205518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21504" y="6608066"/>
            <a:ext cx="7399403" cy="268646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74121" y="2232582"/>
            <a:ext cx="2625560" cy="136292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163804" y="5812186"/>
            <a:ext cx="1397364" cy="692516"/>
            <a:chOff x="10163804" y="5812186"/>
            <a:chExt cx="1397364" cy="69251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63804" y="5812186"/>
              <a:ext cx="1397364" cy="69251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901998" y="1232411"/>
            <a:ext cx="4111208" cy="1606450"/>
            <a:chOff x="12901998" y="1232411"/>
            <a:chExt cx="4111208" cy="160645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01998" y="1232411"/>
              <a:ext cx="4111208" cy="160645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998036" y="1275678"/>
            <a:ext cx="2141235" cy="1563183"/>
            <a:chOff x="12998036" y="1275678"/>
            <a:chExt cx="2141235" cy="156318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998036" y="1275678"/>
              <a:ext cx="2141235" cy="156318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513022" y="1297099"/>
            <a:ext cx="1246784" cy="1509587"/>
            <a:chOff x="15513022" y="1297099"/>
            <a:chExt cx="1246784" cy="150958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513022" y="1297099"/>
              <a:ext cx="1246784" cy="1509587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104995" y="5542625"/>
            <a:ext cx="1774950" cy="14646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0952" y="2838861"/>
            <a:ext cx="5180072" cy="6581991"/>
            <a:chOff x="780952" y="2838861"/>
            <a:chExt cx="5180072" cy="65819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952" y="2838861"/>
              <a:ext cx="5180072" cy="65819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762" y="0"/>
            <a:ext cx="17580952" cy="348893"/>
            <a:chOff x="704762" y="0"/>
            <a:chExt cx="17580952" cy="348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762" y="0"/>
              <a:ext cx="17580952" cy="348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704762" cy="348893"/>
            <a:chOff x="0" y="0"/>
            <a:chExt cx="704762" cy="348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704762" cy="348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55142" y="2838861"/>
            <a:ext cx="11748379" cy="3331020"/>
            <a:chOff x="5855142" y="2838861"/>
            <a:chExt cx="11748379" cy="33310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55142" y="2838861"/>
              <a:ext cx="11748379" cy="33310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55142" y="6074430"/>
            <a:ext cx="11748379" cy="3346422"/>
            <a:chOff x="5855142" y="6074430"/>
            <a:chExt cx="11748379" cy="33464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5142" y="6074430"/>
              <a:ext cx="11748379" cy="334642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5231" y="1849993"/>
            <a:ext cx="7451800" cy="8056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0291" y="380882"/>
            <a:ext cx="8386368" cy="20551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04002" y="1237706"/>
            <a:ext cx="5893717" cy="1606450"/>
            <a:chOff x="10404002" y="1237706"/>
            <a:chExt cx="5893717" cy="16064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04002" y="1237706"/>
              <a:ext cx="5893717" cy="16064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04002" y="1285058"/>
            <a:ext cx="2133706" cy="1549574"/>
            <a:chOff x="10404002" y="1285058"/>
            <a:chExt cx="2133706" cy="15495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04002" y="1285058"/>
              <a:ext cx="2133706" cy="15495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7153" y="3162541"/>
            <a:ext cx="4487671" cy="5934631"/>
            <a:chOff x="1127153" y="3162541"/>
            <a:chExt cx="4487671" cy="59346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7153" y="3162541"/>
              <a:ext cx="4487671" cy="59346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7151" y="1103992"/>
            <a:ext cx="1891997" cy="1891997"/>
            <a:chOff x="14377151" y="1103992"/>
            <a:chExt cx="1891997" cy="18919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7151" y="1103992"/>
              <a:ext cx="1891997" cy="18919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40812" y="2527497"/>
            <a:ext cx="3443021" cy="661142"/>
            <a:chOff x="6340812" y="2527497"/>
            <a:chExt cx="3443021" cy="66114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40812" y="2527497"/>
              <a:ext cx="3443021" cy="6611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40812" y="5743859"/>
            <a:ext cx="2158587" cy="661142"/>
            <a:chOff x="6340812" y="5743859"/>
            <a:chExt cx="2158587" cy="66114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40812" y="5743859"/>
              <a:ext cx="2158587" cy="66114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47649" y="1233792"/>
            <a:ext cx="2206423" cy="1652687"/>
            <a:chOff x="12247649" y="1233792"/>
            <a:chExt cx="2206423" cy="165268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47649" y="1233792"/>
              <a:ext cx="2206423" cy="165268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45098" y="2530298"/>
            <a:ext cx="3556086" cy="80569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54621" y="5764155"/>
            <a:ext cx="2285848" cy="80569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148161" y="3283456"/>
            <a:ext cx="11330260" cy="268646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60971" y="6514790"/>
            <a:ext cx="11303175" cy="26864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285714" y="4823397"/>
            <a:ext cx="26171429" cy="5462317"/>
            <a:chOff x="-6285714" y="4823397"/>
            <a:chExt cx="26171429" cy="54623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5714" y="4823397"/>
              <a:ext cx="26171429" cy="54623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285714" y="8800900"/>
            <a:ext cx="26171429" cy="1556805"/>
            <a:chOff x="-6285714" y="8800900"/>
            <a:chExt cx="26171429" cy="1556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285714" y="8800900"/>
              <a:ext cx="26171429" cy="1556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58290" y="9063967"/>
            <a:ext cx="476190" cy="476190"/>
            <a:chOff x="11558290" y="9063967"/>
            <a:chExt cx="476190" cy="4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58290" y="9063967"/>
              <a:ext cx="476190" cy="4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84532" y="5775295"/>
            <a:ext cx="476190" cy="476190"/>
            <a:chOff x="13884532" y="5775295"/>
            <a:chExt cx="476190" cy="4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84532" y="5775295"/>
              <a:ext cx="476190" cy="4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0994" y="999812"/>
            <a:ext cx="2062729" cy="5013578"/>
            <a:chOff x="1060994" y="999812"/>
            <a:chExt cx="2062729" cy="50135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994" y="999812"/>
              <a:ext cx="2062729" cy="501357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26109" y="867523"/>
            <a:ext cx="15333613" cy="64045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989" y="9169854"/>
            <a:ext cx="20820995" cy="1747439"/>
            <a:chOff x="-89989" y="9169854"/>
            <a:chExt cx="20820995" cy="17474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989" y="9169854"/>
              <a:ext cx="20820995" cy="17474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35321" y="-107987"/>
            <a:ext cx="13333931" cy="892164"/>
            <a:chOff x="5435321" y="-107987"/>
            <a:chExt cx="13333931" cy="892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5321" y="-107987"/>
              <a:ext cx="13333931" cy="8921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45894" y="-1256356"/>
            <a:ext cx="6399213" cy="6399213"/>
            <a:chOff x="-945894" y="-1256356"/>
            <a:chExt cx="6399213" cy="63992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45894" y="-1256356"/>
              <a:ext cx="6399213" cy="6399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12679" y="1509431"/>
            <a:ext cx="6742854" cy="74468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251" y="143923"/>
            <a:ext cx="4832285" cy="40451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61604" y="1469749"/>
            <a:ext cx="1497318" cy="74583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54262" y="3488679"/>
            <a:ext cx="9661465" cy="6236391"/>
            <a:chOff x="7654262" y="3488679"/>
            <a:chExt cx="9661465" cy="62363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4262" y="3488679"/>
              <a:ext cx="9661465" cy="62363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7105" y="7928746"/>
            <a:ext cx="8596070" cy="1489360"/>
            <a:chOff x="8257105" y="7928746"/>
            <a:chExt cx="8596070" cy="14893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7105" y="7928746"/>
              <a:ext cx="8596070" cy="14893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87181" y="5810552"/>
            <a:ext cx="8596070" cy="1489360"/>
            <a:chOff x="8287181" y="5810552"/>
            <a:chExt cx="8596070" cy="14893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7181" y="5810552"/>
              <a:ext cx="8596070" cy="14893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87181" y="3953942"/>
            <a:ext cx="8596070" cy="1286250"/>
            <a:chOff x="8287181" y="3953942"/>
            <a:chExt cx="8596070" cy="12862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7181" y="3953942"/>
              <a:ext cx="8596070" cy="12862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4762" y="2057143"/>
            <a:ext cx="6757423" cy="7673052"/>
            <a:chOff x="704762" y="2057143"/>
            <a:chExt cx="6757423" cy="76730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762" y="2057143"/>
              <a:ext cx="6757423" cy="76730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8279" y="2317967"/>
            <a:ext cx="6030388" cy="7183256"/>
            <a:chOff x="1068279" y="2317967"/>
            <a:chExt cx="6030388" cy="71832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8279" y="2317967"/>
              <a:ext cx="6030388" cy="71832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4762" y="0"/>
            <a:ext cx="17580952" cy="348893"/>
            <a:chOff x="704762" y="0"/>
            <a:chExt cx="17580952" cy="3488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762" y="0"/>
              <a:ext cx="17580952" cy="3488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704762" cy="348893"/>
            <a:chOff x="0" y="0"/>
            <a:chExt cx="704762" cy="3488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704762" cy="3488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8791" y="4738602"/>
            <a:ext cx="6171429" cy="1131999"/>
            <a:chOff x="1008791" y="4738602"/>
            <a:chExt cx="6171429" cy="11319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40000">
              <a:off x="1008791" y="4738602"/>
              <a:ext cx="6171429" cy="11319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1650" y="6533841"/>
            <a:ext cx="6171429" cy="432743"/>
            <a:chOff x="991650" y="6533841"/>
            <a:chExt cx="6171429" cy="4327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40000">
              <a:off x="991650" y="6533841"/>
              <a:ext cx="6171429" cy="4327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0871" y="8524214"/>
            <a:ext cx="6171429" cy="524571"/>
            <a:chOff x="1000871" y="8524214"/>
            <a:chExt cx="6171429" cy="5245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0000">
              <a:off x="1000871" y="8524214"/>
              <a:ext cx="6171429" cy="524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31693" y="7530455"/>
            <a:ext cx="6171429" cy="636429"/>
            <a:chOff x="1031693" y="7530455"/>
            <a:chExt cx="6171429" cy="636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00000">
              <a:off x="1031693" y="7530455"/>
              <a:ext cx="6171429" cy="636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022544" y="2057143"/>
            <a:ext cx="8860706" cy="1436662"/>
            <a:chOff x="8022544" y="2057143"/>
            <a:chExt cx="8860706" cy="143666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2544" y="2057143"/>
              <a:ext cx="8860706" cy="143666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022544" y="7617212"/>
            <a:ext cx="2971707" cy="621117"/>
            <a:chOff x="8022544" y="7617212"/>
            <a:chExt cx="2971707" cy="62111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22544" y="7617212"/>
              <a:ext cx="2971707" cy="62111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022544" y="5496266"/>
            <a:ext cx="2971707" cy="617609"/>
            <a:chOff x="8022544" y="5496266"/>
            <a:chExt cx="2971707" cy="61760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22544" y="5496266"/>
              <a:ext cx="2971707" cy="61760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022544" y="3715737"/>
            <a:ext cx="2971707" cy="621117"/>
            <a:chOff x="8022544" y="3715737"/>
            <a:chExt cx="2971707" cy="62111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22544" y="3715737"/>
              <a:ext cx="2971707" cy="621117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5063" y="380882"/>
            <a:ext cx="10074710" cy="205518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59754" y="2117603"/>
            <a:ext cx="9254896" cy="159459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04599" y="3667635"/>
            <a:ext cx="2020251" cy="91854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414456" y="5427568"/>
            <a:ext cx="2428594" cy="97757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536879" y="7541140"/>
            <a:ext cx="2100955" cy="97045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950996" y="5996769"/>
            <a:ext cx="9283867" cy="155596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603958" y="4160569"/>
            <a:ext cx="11440181" cy="111924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943615" y="8082388"/>
            <a:ext cx="9994714" cy="15559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3257" y="3854664"/>
            <a:ext cx="11099238" cy="5550242"/>
            <a:chOff x="6343257" y="3854664"/>
            <a:chExt cx="11099238" cy="55502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43257" y="3854664"/>
              <a:ext cx="11099238" cy="55502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95238" y="4158200"/>
            <a:ext cx="7742432" cy="4943170"/>
            <a:chOff x="9495238" y="4158200"/>
            <a:chExt cx="7742432" cy="49431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5238" y="4158200"/>
              <a:ext cx="7742432" cy="49431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762" y="0"/>
            <a:ext cx="17580952" cy="348893"/>
            <a:chOff x="704762" y="0"/>
            <a:chExt cx="17580952" cy="348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762" y="0"/>
              <a:ext cx="17580952" cy="348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704762" cy="348893"/>
            <a:chOff x="0" y="0"/>
            <a:chExt cx="704762" cy="348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704762" cy="3488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43257" y="2936528"/>
            <a:ext cx="11099878" cy="927659"/>
            <a:chOff x="6343257" y="2936528"/>
            <a:chExt cx="11099878" cy="9276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43257" y="2936528"/>
              <a:ext cx="11099878" cy="9276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4762" y="3400358"/>
            <a:ext cx="5432093" cy="5484318"/>
            <a:chOff x="704762" y="3400358"/>
            <a:chExt cx="5432093" cy="54843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762" y="3400358"/>
              <a:ext cx="5432093" cy="54843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57262" y="3854664"/>
            <a:ext cx="3137976" cy="5550242"/>
            <a:chOff x="6357262" y="3854664"/>
            <a:chExt cx="3137976" cy="55502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57262" y="3854664"/>
              <a:ext cx="3137976" cy="555024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3021" y="1849993"/>
            <a:ext cx="15081867" cy="8056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2577" y="380882"/>
            <a:ext cx="9458434" cy="205518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92421" y="2927805"/>
            <a:ext cx="7430296" cy="126652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05893" y="4046396"/>
            <a:ext cx="3148572" cy="551606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0134" y="3931371"/>
            <a:ext cx="5670688" cy="4393629"/>
            <a:chOff x="530134" y="3931371"/>
            <a:chExt cx="5670688" cy="43936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80000">
              <a:off x="530134" y="3931371"/>
              <a:ext cx="5670688" cy="43936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762" y="0"/>
            <a:ext cx="17580952" cy="348893"/>
            <a:chOff x="704762" y="0"/>
            <a:chExt cx="17580952" cy="348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762" y="0"/>
              <a:ext cx="17580952" cy="348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704762" cy="348893"/>
            <a:chOff x="0" y="0"/>
            <a:chExt cx="704762" cy="348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4762" cy="348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762" y="2927004"/>
            <a:ext cx="16407546" cy="621117"/>
            <a:chOff x="704762" y="2927004"/>
            <a:chExt cx="16407546" cy="6211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762" y="2927004"/>
              <a:ext cx="16407546" cy="6211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4762" y="3858254"/>
            <a:ext cx="16407546" cy="5550242"/>
            <a:chOff x="704762" y="3858254"/>
            <a:chExt cx="16407546" cy="55502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762" y="3858254"/>
              <a:ext cx="16407546" cy="55502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44410" y="4103728"/>
            <a:ext cx="14328251" cy="5040247"/>
            <a:chOff x="1744410" y="4103728"/>
            <a:chExt cx="14328251" cy="50402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4410" y="4103728"/>
              <a:ext cx="14328251" cy="504024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5555" y="1849993"/>
            <a:ext cx="12541648" cy="8056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2577" y="380882"/>
            <a:ext cx="9458434" cy="205518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65816" y="2834146"/>
            <a:ext cx="16114140" cy="9999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4944" y="7388034"/>
            <a:ext cx="15475825" cy="1542324"/>
            <a:chOff x="1404944" y="7388034"/>
            <a:chExt cx="15475825" cy="15423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4944" y="7388034"/>
              <a:ext cx="15475825" cy="15423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4944" y="5415320"/>
            <a:ext cx="15475825" cy="1542324"/>
            <a:chOff x="1404944" y="5415320"/>
            <a:chExt cx="15475825" cy="15423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4944" y="5415320"/>
              <a:ext cx="15475825" cy="15423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6421" y="3484160"/>
            <a:ext cx="15475825" cy="1542324"/>
            <a:chOff x="1376421" y="3484160"/>
            <a:chExt cx="15475825" cy="15423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6421" y="3484160"/>
              <a:ext cx="15475825" cy="15423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4762" y="0"/>
            <a:ext cx="17580952" cy="348893"/>
            <a:chOff x="704762" y="0"/>
            <a:chExt cx="17580952" cy="348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762" y="0"/>
              <a:ext cx="17580952" cy="3488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704762" cy="348893"/>
            <a:chOff x="0" y="0"/>
            <a:chExt cx="704762" cy="3488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704762" cy="3488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4807" y="3214969"/>
            <a:ext cx="3407199" cy="621117"/>
            <a:chOff x="1044807" y="3214969"/>
            <a:chExt cx="3407199" cy="6211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4807" y="3214969"/>
              <a:ext cx="3407199" cy="6211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4807" y="5142857"/>
            <a:ext cx="3407199" cy="621117"/>
            <a:chOff x="1044807" y="5142857"/>
            <a:chExt cx="3407199" cy="62111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807" y="5142857"/>
              <a:ext cx="3407199" cy="6211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4807" y="7077476"/>
            <a:ext cx="3407199" cy="621117"/>
            <a:chOff x="1044807" y="7077476"/>
            <a:chExt cx="3407199" cy="6211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4807" y="7077476"/>
              <a:ext cx="3407199" cy="62111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2810" y="5049996"/>
            <a:ext cx="4192245" cy="99997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5063" y="380882"/>
            <a:ext cx="8005625" cy="205518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2507" y="1849993"/>
            <a:ext cx="5156210" cy="80569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0315" y="3122108"/>
            <a:ext cx="4172264" cy="99997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6505" y="6984615"/>
            <a:ext cx="4225635" cy="999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56069" y="3658935"/>
            <a:ext cx="15142851" cy="143643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18377" y="5593772"/>
            <a:ext cx="13472489" cy="143643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5628" y="7533209"/>
            <a:ext cx="15623698" cy="14364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4944" y="6601292"/>
            <a:ext cx="15475825" cy="2651179"/>
            <a:chOff x="1404944" y="6601292"/>
            <a:chExt cx="15475825" cy="26511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4944" y="6601292"/>
              <a:ext cx="15475825" cy="26511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6371" y="6989632"/>
            <a:ext cx="15075689" cy="23139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6421" y="3484160"/>
            <a:ext cx="15475825" cy="2651179"/>
            <a:chOff x="1376421" y="3484160"/>
            <a:chExt cx="15475825" cy="26511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6421" y="3484160"/>
              <a:ext cx="15475825" cy="26511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762" y="0"/>
            <a:ext cx="17580952" cy="348893"/>
            <a:chOff x="704762" y="0"/>
            <a:chExt cx="17580952" cy="3488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762" y="0"/>
              <a:ext cx="17580952" cy="348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704762" cy="348893"/>
            <a:chOff x="0" y="0"/>
            <a:chExt cx="704762" cy="3488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704762" cy="3488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4807" y="3214969"/>
            <a:ext cx="3716597" cy="621117"/>
            <a:chOff x="1044807" y="3214969"/>
            <a:chExt cx="3716597" cy="6211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4807" y="3214969"/>
              <a:ext cx="3716597" cy="6211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4807" y="6333121"/>
            <a:ext cx="2492965" cy="621117"/>
            <a:chOff x="1044807" y="6333121"/>
            <a:chExt cx="2492965" cy="6211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807" y="6333121"/>
              <a:ext cx="2492965" cy="62111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0851" y="6240258"/>
            <a:ext cx="3336169" cy="9999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5063" y="380882"/>
            <a:ext cx="8005625" cy="205518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2507" y="1849993"/>
            <a:ext cx="6374600" cy="8056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8079" y="3122108"/>
            <a:ext cx="3968921" cy="99997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5142" y="4065361"/>
            <a:ext cx="15151708" cy="18752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07156" y="3858254"/>
            <a:ext cx="7435979" cy="5550242"/>
            <a:chOff x="10007156" y="3858254"/>
            <a:chExt cx="7435979" cy="55502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7156" y="3858254"/>
              <a:ext cx="7435979" cy="55502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762" y="0"/>
            <a:ext cx="17580952" cy="348893"/>
            <a:chOff x="704762" y="0"/>
            <a:chExt cx="17580952" cy="348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762" y="0"/>
              <a:ext cx="17580952" cy="348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704762" cy="348893"/>
            <a:chOff x="0" y="0"/>
            <a:chExt cx="704762" cy="348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704762" cy="348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07156" y="2927004"/>
            <a:ext cx="7435979" cy="621117"/>
            <a:chOff x="10007156" y="2927004"/>
            <a:chExt cx="7435979" cy="6211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7156" y="2927004"/>
              <a:ext cx="7435979" cy="6211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4762" y="2927004"/>
            <a:ext cx="9302394" cy="621117"/>
            <a:chOff x="704762" y="2927004"/>
            <a:chExt cx="9302394" cy="6211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762" y="2927004"/>
              <a:ext cx="9302394" cy="6211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4762" y="3858254"/>
            <a:ext cx="9302394" cy="5550242"/>
            <a:chOff x="704762" y="3858254"/>
            <a:chExt cx="9302394" cy="55502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762" y="3858254"/>
              <a:ext cx="9302394" cy="55502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3772" y="3924921"/>
            <a:ext cx="3611272" cy="5416909"/>
            <a:chOff x="783772" y="3924921"/>
            <a:chExt cx="3611272" cy="54169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772" y="3924921"/>
              <a:ext cx="3611272" cy="54169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95044" y="3924921"/>
            <a:ext cx="5554536" cy="5416909"/>
            <a:chOff x="4395044" y="3924921"/>
            <a:chExt cx="5554536" cy="54169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5044" y="3924921"/>
              <a:ext cx="5554536" cy="54169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81575" y="3924921"/>
            <a:ext cx="7291534" cy="5416909"/>
            <a:chOff x="10081575" y="3924921"/>
            <a:chExt cx="7291534" cy="54169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81575" y="3924921"/>
              <a:ext cx="7291534" cy="541690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4707" y="1849993"/>
            <a:ext cx="11634705" cy="8056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2015" y="380882"/>
            <a:ext cx="9168958" cy="205518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037483" y="2822403"/>
            <a:ext cx="13424702" cy="102279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40346" y="2820908"/>
            <a:ext cx="10793035" cy="10227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9216" y="2249547"/>
            <a:ext cx="16144609" cy="7175087"/>
            <a:chOff x="839216" y="2249547"/>
            <a:chExt cx="16144609" cy="71750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216" y="2249547"/>
              <a:ext cx="16144609" cy="71750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762" y="0"/>
            <a:ext cx="17580952" cy="348893"/>
            <a:chOff x="704762" y="0"/>
            <a:chExt cx="17580952" cy="348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762" y="0"/>
              <a:ext cx="17580952" cy="348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762" y="2075141"/>
            <a:ext cx="5614566" cy="4047308"/>
            <a:chOff x="704762" y="2075141"/>
            <a:chExt cx="5614566" cy="40473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762" y="2075141"/>
              <a:ext cx="5614566" cy="40473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704762" cy="348893"/>
            <a:chOff x="0" y="0"/>
            <a:chExt cx="704762" cy="348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704762" cy="3488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8960" y="2249547"/>
            <a:ext cx="5066169" cy="3698496"/>
            <a:chOff x="978960" y="2249547"/>
            <a:chExt cx="5066169" cy="36984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960" y="2249547"/>
              <a:ext cx="5066169" cy="36984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4762" y="6122449"/>
            <a:ext cx="5614566" cy="3455846"/>
            <a:chOff x="704762" y="6122449"/>
            <a:chExt cx="5614566" cy="34558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762" y="6122449"/>
              <a:ext cx="5614566" cy="34558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29221" y="5810847"/>
            <a:ext cx="6516692" cy="71429"/>
            <a:chOff x="13329221" y="5810847"/>
            <a:chExt cx="6516692" cy="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3329221" y="5810847"/>
              <a:ext cx="6516692" cy="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97986" y="5743277"/>
            <a:ext cx="6516692" cy="71429"/>
            <a:chOff x="3297986" y="5743277"/>
            <a:chExt cx="6516692" cy="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297986" y="5743277"/>
              <a:ext cx="6516692" cy="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05042" y="3126904"/>
            <a:ext cx="284055" cy="284055"/>
            <a:chOff x="6405042" y="3126904"/>
            <a:chExt cx="284055" cy="2840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5042" y="3126904"/>
              <a:ext cx="284055" cy="2840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05202" y="4271664"/>
            <a:ext cx="284055" cy="284055"/>
            <a:chOff x="6405202" y="4271664"/>
            <a:chExt cx="284055" cy="28405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05202" y="4271664"/>
              <a:ext cx="284055" cy="2840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11701" y="6123439"/>
            <a:ext cx="284055" cy="284055"/>
            <a:chOff x="6411701" y="6123439"/>
            <a:chExt cx="284055" cy="2840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1701" y="6123439"/>
              <a:ext cx="284055" cy="2840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56242" y="2989509"/>
            <a:ext cx="5668385" cy="596940"/>
            <a:chOff x="6756242" y="2989509"/>
            <a:chExt cx="5668385" cy="59694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56242" y="2989509"/>
              <a:ext cx="5668385" cy="5969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46760" y="4127366"/>
            <a:ext cx="8311303" cy="596940"/>
            <a:chOff x="6746760" y="4127366"/>
            <a:chExt cx="8311303" cy="59694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46760" y="4127366"/>
              <a:ext cx="8311303" cy="5969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53578" y="4863755"/>
            <a:ext cx="4148833" cy="596940"/>
            <a:chOff x="6753578" y="4863755"/>
            <a:chExt cx="4148833" cy="59694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53578" y="4863755"/>
              <a:ext cx="4148833" cy="59694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755764" y="5986138"/>
            <a:ext cx="8321347" cy="596940"/>
            <a:chOff x="6755764" y="5986138"/>
            <a:chExt cx="8321347" cy="59694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55764" y="5986138"/>
              <a:ext cx="8321347" cy="59694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755764" y="6737220"/>
            <a:ext cx="4684303" cy="596940"/>
            <a:chOff x="6755764" y="6737220"/>
            <a:chExt cx="4684303" cy="59694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55764" y="6737220"/>
              <a:ext cx="4684303" cy="59694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755764" y="7486675"/>
            <a:ext cx="8648798" cy="902761"/>
            <a:chOff x="6755764" y="7486675"/>
            <a:chExt cx="8648798" cy="90276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55764" y="7486675"/>
              <a:ext cx="8648798" cy="902761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8577" y="380882"/>
            <a:ext cx="9697644" cy="205518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7837" y="6021323"/>
            <a:ext cx="5315062" cy="371001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754837" y="2959904"/>
            <a:ext cx="8874850" cy="56552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2023-11-16T16:11:23Z</dcterms:created>
  <dcterms:modified xsi:type="dcterms:W3CDTF">2023-11-16T16:11:23Z</dcterms:modified>
</cp:coreProperties>
</file>